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8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3 Conector recto"/>
          <p:cNvCxnSpPr/>
          <p:nvPr/>
        </p:nvCxnSpPr>
        <p:spPr>
          <a:xfrm>
            <a:off x="146367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4 Conector recto"/>
          <p:cNvCxnSpPr/>
          <p:nvPr/>
        </p:nvCxnSpPr>
        <p:spPr>
          <a:xfrm>
            <a:off x="470852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5 Elipse"/>
          <p:cNvSpPr/>
          <p:nvPr/>
        </p:nvSpPr>
        <p:spPr>
          <a:xfrm>
            <a:off x="4540250" y="3525838"/>
            <a:ext cx="46038" cy="46037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s-ES" smtClean="0"/>
              <a:t>Haga clic para modificar el estilo de subtítulo del patrón</a:t>
            </a:r>
            <a:endParaRPr lang="en-US"/>
          </a:p>
        </p:txBody>
      </p:sp>
      <p:sp>
        <p:nvSpPr>
          <p:cNvPr id="28" name="27 Título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7" name="1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440CAC-1662-47DD-B379-37DF5E8498C8}" type="datetimeFigureOut">
              <a:rPr lang="es-ES"/>
              <a:pPr>
                <a:defRPr/>
              </a:pPr>
              <a:t>30/03/2016</a:t>
            </a:fld>
            <a:endParaRPr lang="es-ES"/>
          </a:p>
        </p:txBody>
      </p:sp>
      <p:sp>
        <p:nvSpPr>
          <p:cNvPr id="8" name="15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926135-5A00-4EE2-BA2A-F3448BD4C49D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  <p:sp>
        <p:nvSpPr>
          <p:cNvPr id="10" name="16 Marcador de pie de página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Marcador de contenido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17" name="16 Título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4" name="2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D4271E-E849-40A0-A30E-2F1ABE5D0D2F}" type="datetimeFigureOut">
              <a:rPr lang="es-ES"/>
              <a:pPr>
                <a:defRPr/>
              </a:pPr>
              <a:t>30/03/2016</a:t>
            </a:fld>
            <a:endParaRPr lang="es-ES"/>
          </a:p>
        </p:txBody>
      </p:sp>
      <p:sp>
        <p:nvSpPr>
          <p:cNvPr id="5" name="9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2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F01657-3A40-48D4-B4D6-BC3D736FE6B4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3 Conector recto"/>
          <p:cNvCxnSpPr/>
          <p:nvPr/>
        </p:nvCxnSpPr>
        <p:spPr>
          <a:xfrm>
            <a:off x="685800" y="4916488"/>
            <a:ext cx="7924800" cy="4762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4257CE-0165-4C38-8649-F7D6300A801A}" type="datetimeFigureOut">
              <a:rPr lang="es-ES"/>
              <a:pPr>
                <a:defRPr/>
              </a:pPr>
              <a:t>30/03/2016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798A5D-B542-4C75-A842-EE2505A75EC0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2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F7953C-86E5-40D7-B00A-CD9558A9E860}" type="datetimeFigureOut">
              <a:rPr lang="es-ES"/>
              <a:pPr>
                <a:defRPr/>
              </a:pPr>
              <a:t>30/03/2016</a:t>
            </a:fld>
            <a:endParaRPr lang="es-ES"/>
          </a:p>
        </p:txBody>
      </p:sp>
      <p:sp>
        <p:nvSpPr>
          <p:cNvPr id="6" name="9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2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0D24A9-ED87-47C3-9BB8-8B950E80795F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6 Conector recto"/>
          <p:cNvCxnSpPr/>
          <p:nvPr/>
        </p:nvCxnSpPr>
        <p:spPr>
          <a:xfrm>
            <a:off x="563563" y="2179638"/>
            <a:ext cx="3748087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7 Conector recto"/>
          <p:cNvCxnSpPr/>
          <p:nvPr/>
        </p:nvCxnSpPr>
        <p:spPr>
          <a:xfrm>
            <a:off x="4754563" y="2179638"/>
            <a:ext cx="3749675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2" name="31 Marcador de contenido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34" name="33 Marcador de contenido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1492AA-93CF-4799-8DA5-1E852CDDE51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  <p:sp>
        <p:nvSpPr>
          <p:cNvPr id="10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1" name="6 Marcador de fecha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D5286A-1A17-4036-AD64-5C138C692AEA}" type="datetimeFigureOut">
              <a:rPr lang="es-ES"/>
              <a:pPr>
                <a:defRPr/>
              </a:pPr>
              <a:t>30/03/2016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149E6F-AEA0-4FF4-A076-933EE163C62A}" type="datetimeFigureOut">
              <a:rPr lang="es-ES"/>
              <a:pPr>
                <a:defRPr/>
              </a:pPr>
              <a:t>30/03/2016</a:t>
            </a:fld>
            <a:endParaRPr lang="es-ES"/>
          </a:p>
        </p:txBody>
      </p:sp>
      <p:sp>
        <p:nvSpPr>
          <p:cNvPr id="4" name="9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2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400725-B722-418B-B721-3F57685539A8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2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33B583-E9F4-4AAD-96D0-7AA190023C9E}" type="datetimeFigureOut">
              <a:rPr lang="es-ES"/>
              <a:pPr>
                <a:defRPr/>
              </a:pPr>
              <a:t>30/03/2016</a:t>
            </a:fld>
            <a:endParaRPr lang="es-ES"/>
          </a:p>
        </p:txBody>
      </p:sp>
      <p:sp>
        <p:nvSpPr>
          <p:cNvPr id="3" name="9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2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D1FDEC-D63C-47AE-8831-EECFF8481C1F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28 Marcador de contenido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1" name="30 Título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5" name="7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D1A14B-9236-4F79-9612-7FA0F2280249}" type="datetimeFigureOut">
              <a:rPr lang="es-ES"/>
              <a:pPr>
                <a:defRPr/>
              </a:pPr>
              <a:t>30/03/2016</a:t>
            </a:fld>
            <a:endParaRPr lang="es-ES"/>
          </a:p>
        </p:txBody>
      </p:sp>
      <p:sp>
        <p:nvSpPr>
          <p:cNvPr id="6" name="8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C23BFD-D9F2-4195-B0A6-69B7CC560A65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  <p:sp>
        <p:nvSpPr>
          <p:cNvPr id="7" name="9 Marcador de pie de página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es-ES" noProof="0" smtClean="0"/>
              <a:t>Haga clic en el icono para agregar una imagen</a:t>
            </a:r>
            <a:endParaRPr lang="en-U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7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D873E2-9494-4632-B0D0-56B5C863482A}" type="datetimeFigureOut">
              <a:rPr lang="es-ES"/>
              <a:pPr>
                <a:defRPr/>
              </a:pPr>
              <a:t>30/03/2016</a:t>
            </a:fld>
            <a:endParaRPr lang="es-ES"/>
          </a:p>
        </p:txBody>
      </p:sp>
      <p:sp>
        <p:nvSpPr>
          <p:cNvPr id="6" name="8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F422A7-3787-47AE-A307-038957465204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  <p:sp>
        <p:nvSpPr>
          <p:cNvPr id="7" name="9 Marcador de pie de página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2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C74999-81C9-4C63-9A0E-268A3CA56DDA}" type="datetimeFigureOut">
              <a:rPr lang="es-ES"/>
              <a:pPr>
                <a:defRPr/>
              </a:pPr>
              <a:t>30/03/2016</a:t>
            </a:fld>
            <a:endParaRPr lang="es-ES"/>
          </a:p>
        </p:txBody>
      </p:sp>
      <p:sp>
        <p:nvSpPr>
          <p:cNvPr id="5" name="9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2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96AAFB-D179-4497-841B-5A98C557875B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2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0F58DC-F130-40A9-881C-984AB154D12C}" type="datetimeFigureOut">
              <a:rPr lang="es-ES"/>
              <a:pPr>
                <a:defRPr/>
              </a:pPr>
              <a:t>30/03/2016</a:t>
            </a:fld>
            <a:endParaRPr lang="es-ES"/>
          </a:p>
        </p:txBody>
      </p:sp>
      <p:sp>
        <p:nvSpPr>
          <p:cNvPr id="5" name="9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2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C35A70-7D44-457F-A97F-36C38ED0CF25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8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447800"/>
            <a:ext cx="8229600" cy="467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smtClean="0"/>
          </a:p>
        </p:txBody>
      </p:sp>
      <p:sp>
        <p:nvSpPr>
          <p:cNvPr id="24" name="23 Marcador de fecha"/>
          <p:cNvSpPr>
            <a:spLocks noGrp="1"/>
          </p:cNvSpPr>
          <p:nvPr>
            <p:ph type="dt" sz="half" idx="2"/>
          </p:nvPr>
        </p:nvSpPr>
        <p:spPr>
          <a:xfrm>
            <a:off x="5791200" y="6203950"/>
            <a:ext cx="2590800" cy="384175"/>
          </a:xfrm>
          <a:prstGeom prst="rect">
            <a:avLst/>
          </a:prstGeom>
        </p:spPr>
        <p:txBody>
          <a:bodyPr vert="horz" anchor="ctr" anchorCtr="0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8002F8A-2C3E-4197-A613-CE9B99326054}" type="datetimeFigureOut">
              <a:rPr lang="es-ES"/>
              <a:pPr>
                <a:defRPr/>
              </a:pPr>
              <a:t>30/03/2016</a:t>
            </a:fld>
            <a:endParaRPr lang="es-ES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133600" y="6203950"/>
            <a:ext cx="3581400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410575" y="6181725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600" baseline="0" smtClean="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BF56551-6263-456B-8727-2525E01DF6A3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  <p:sp>
        <p:nvSpPr>
          <p:cNvPr id="5" name="4 Marcador de título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3" r:id="rId1"/>
    <p:sldLayoutId id="2147483677" r:id="rId2"/>
    <p:sldLayoutId id="2147483684" r:id="rId3"/>
    <p:sldLayoutId id="2147483678" r:id="rId4"/>
    <p:sldLayoutId id="2147483685" r:id="rId5"/>
    <p:sldLayoutId id="2147483679" r:id="rId6"/>
    <p:sldLayoutId id="2147483680" r:id="rId7"/>
    <p:sldLayoutId id="2147483686" r:id="rId8"/>
    <p:sldLayoutId id="2147483687" r:id="rId9"/>
    <p:sldLayoutId id="2147483681" r:id="rId10"/>
    <p:sldLayoutId id="2147483682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4200" kern="1200" spc="-10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9pPr>
    </p:titleStyle>
    <p:bodyStyle>
      <a:lvl1pPr marL="273050" indent="-273050" algn="l" rtl="0" eaLnBrk="1" fontAlgn="base" hangingPunct="1">
        <a:spcBef>
          <a:spcPts val="600"/>
        </a:spcBef>
        <a:spcAft>
          <a:spcPct val="0"/>
        </a:spcAft>
        <a:buClr>
          <a:schemeClr val="accent2"/>
        </a:buClr>
        <a:buSzPct val="8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1" fontAlgn="base" hangingPunct="1">
        <a:spcBef>
          <a:spcPts val="300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4888" indent="-228600" algn="l" rtl="0" eaLnBrk="1" fontAlgn="base" hangingPunct="1">
        <a:spcBef>
          <a:spcPts val="300"/>
        </a:spcBef>
        <a:spcAft>
          <a:spcPct val="0"/>
        </a:spcAft>
        <a:buClr>
          <a:srgbClr val="B37732"/>
        </a:buClr>
        <a:buSzPct val="85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28600" algn="l" rtl="0" eaLnBrk="1" fontAlgn="base" hangingPunct="1">
        <a:spcBef>
          <a:spcPts val="300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163" indent="-228600" algn="l" rtl="0" eaLnBrk="1" fontAlgn="base" hangingPunct="1">
        <a:spcBef>
          <a:spcPts val="338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57200" y="3700463"/>
            <a:ext cx="8305800" cy="1143000"/>
          </a:xfrm>
        </p:spPr>
        <p:txBody>
          <a:bodyPr/>
          <a:lstStyle/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es-ES" dirty="0" smtClean="0"/>
              <a:t>Educación literaria 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es-ES" dirty="0" smtClean="0"/>
              <a:t>3º ESO</a:t>
            </a:r>
            <a:endParaRPr lang="es-ES" dirty="0"/>
          </a:p>
        </p:txBody>
      </p:sp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s-ES" smtClean="0"/>
              <a:t>El Barroco</a:t>
            </a:r>
            <a:endParaRPr lang="es-E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s-ES" smtClean="0"/>
              <a:t>Contexto histórico</a:t>
            </a:r>
            <a:endParaRPr lang="es-ES"/>
          </a:p>
        </p:txBody>
      </p:sp>
      <p:sp>
        <p:nvSpPr>
          <p:cNvPr id="8195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238" cy="4572000"/>
          </a:xfrm>
        </p:spPr>
        <p:txBody>
          <a:bodyPr/>
          <a:lstStyle/>
          <a:p>
            <a:endParaRPr lang="es-ES" smtClean="0"/>
          </a:p>
        </p:txBody>
      </p:sp>
      <p:sp>
        <p:nvSpPr>
          <p:cNvPr id="8196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238" cy="4572000"/>
          </a:xfrm>
        </p:spPr>
        <p:txBody>
          <a:bodyPr/>
          <a:lstStyle/>
          <a:p>
            <a:endParaRPr lang="es-ES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s-ES" smtClean="0"/>
              <a:t>Características </a:t>
            </a:r>
            <a:endParaRPr lang="es-ES"/>
          </a:p>
        </p:txBody>
      </p:sp>
      <p:sp>
        <p:nvSpPr>
          <p:cNvPr id="9219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238" cy="4572000"/>
          </a:xfrm>
        </p:spPr>
        <p:txBody>
          <a:bodyPr/>
          <a:lstStyle/>
          <a:p>
            <a:endParaRPr lang="es-ES" smtClean="0"/>
          </a:p>
        </p:txBody>
      </p:sp>
      <p:sp>
        <p:nvSpPr>
          <p:cNvPr id="9220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238" cy="4572000"/>
          </a:xfrm>
        </p:spPr>
        <p:txBody>
          <a:bodyPr/>
          <a:lstStyle/>
          <a:p>
            <a:endParaRPr lang="es-ES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3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s-ES" smtClean="0"/>
          </a:p>
        </p:txBody>
      </p:sp>
      <p:sp>
        <p:nvSpPr>
          <p:cNvPr id="10243" name="4 Marcador de texto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375" cy="3733800"/>
          </a:xfrm>
        </p:spPr>
        <p:txBody>
          <a:bodyPr/>
          <a:lstStyle/>
          <a:p>
            <a:r>
              <a:rPr lang="es-ES" smtClean="0"/>
              <a:t>Contexto hco y social</a:t>
            </a: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s-ES" dirty="0" smtClean="0"/>
              <a:t>El Barroco en España</a:t>
            </a:r>
            <a:endParaRPr lang="es-E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5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smtClean="0"/>
          </a:p>
        </p:txBody>
      </p:sp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s-ES" smtClean="0"/>
              <a:t>El Barroco literario español</a:t>
            </a:r>
            <a:endParaRPr lang="es-E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s-ES" smtClean="0"/>
              <a:t>La lírica barroca</a:t>
            </a:r>
            <a:endParaRPr lang="es-ES"/>
          </a:p>
        </p:txBody>
      </p:sp>
      <p:sp>
        <p:nvSpPr>
          <p:cNvPr id="12291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238" cy="4572000"/>
          </a:xfrm>
        </p:spPr>
        <p:txBody>
          <a:bodyPr/>
          <a:lstStyle/>
          <a:p>
            <a:endParaRPr lang="es-ES" smtClean="0"/>
          </a:p>
        </p:txBody>
      </p:sp>
      <p:sp>
        <p:nvSpPr>
          <p:cNvPr id="12292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238" cy="4572000"/>
          </a:xfrm>
        </p:spPr>
        <p:txBody>
          <a:bodyPr/>
          <a:lstStyle/>
          <a:p>
            <a:endParaRPr lang="es-ES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s-ES" smtClean="0"/>
              <a:t>Luis de Góngora</a:t>
            </a:r>
            <a:endParaRPr lang="es-ES"/>
          </a:p>
        </p:txBody>
      </p:sp>
      <p:sp>
        <p:nvSpPr>
          <p:cNvPr id="13315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238" cy="4572000"/>
          </a:xfrm>
        </p:spPr>
        <p:txBody>
          <a:bodyPr/>
          <a:lstStyle/>
          <a:p>
            <a:endParaRPr lang="es-ES" smtClean="0"/>
          </a:p>
        </p:txBody>
      </p:sp>
      <p:sp>
        <p:nvSpPr>
          <p:cNvPr id="13316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238" cy="4572000"/>
          </a:xfrm>
        </p:spPr>
        <p:txBody>
          <a:bodyPr/>
          <a:lstStyle/>
          <a:p>
            <a:endParaRPr lang="es-ES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s-ES" smtClean="0"/>
              <a:t>Francisco de Quevedo</a:t>
            </a:r>
            <a:endParaRPr lang="es-ES"/>
          </a:p>
        </p:txBody>
      </p:sp>
      <p:sp>
        <p:nvSpPr>
          <p:cNvPr id="14339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238" cy="4572000"/>
          </a:xfrm>
        </p:spPr>
        <p:txBody>
          <a:bodyPr/>
          <a:lstStyle/>
          <a:p>
            <a:endParaRPr lang="es-ES" smtClean="0"/>
          </a:p>
        </p:txBody>
      </p:sp>
      <p:sp>
        <p:nvSpPr>
          <p:cNvPr id="14340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238" cy="4572000"/>
          </a:xfrm>
        </p:spPr>
        <p:txBody>
          <a:bodyPr/>
          <a:lstStyle/>
          <a:p>
            <a:endParaRPr lang="es-ES" smtClean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1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s-ES" smtClean="0"/>
          </a:p>
        </p:txBody>
      </p:sp>
      <p:sp>
        <p:nvSpPr>
          <p:cNvPr id="15363" name="2 Marcador de texto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375" cy="3733800"/>
          </a:xfrm>
        </p:spPr>
        <p:txBody>
          <a:bodyPr/>
          <a:lstStyle/>
          <a:p>
            <a:r>
              <a:rPr lang="es-ES" smtClean="0"/>
              <a:t>AA.VV. </a:t>
            </a:r>
            <a:r>
              <a:rPr lang="es-ES" i="1" smtClean="0"/>
              <a:t>Manual de lengua castellana y literatura</a:t>
            </a:r>
            <a:r>
              <a:rPr lang="es-ES" smtClean="0"/>
              <a:t>, EDITEX, 3º ESO, </a:t>
            </a:r>
          </a:p>
        </p:txBody>
      </p:sp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s-ES" dirty="0" smtClean="0"/>
              <a:t>Bibliografía</a:t>
            </a:r>
            <a:endParaRPr lang="es-E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s-ES" smtClean="0"/>
              <a:t>El Barroco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85800" y="4959350"/>
            <a:ext cx="7924800" cy="984250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es-ES" dirty="0" smtClean="0"/>
              <a:t>Trabajo realizado por alumnos de 3º de ESO</a:t>
            </a:r>
            <a:endParaRPr lang="es-E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l Barroco">
  <a:themeElements>
    <a:clrScheme name="Papel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l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l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 Barroco</Template>
  <TotalTime>3</TotalTime>
  <Words>55</Words>
  <Application>Microsoft Office PowerPoint</Application>
  <PresentationFormat>Presentación en pantalla (4:3)</PresentationFormat>
  <Paragraphs>15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5" baseType="lpstr">
      <vt:lpstr>Constantia</vt:lpstr>
      <vt:lpstr>Arial</vt:lpstr>
      <vt:lpstr>Wingdings 2</vt:lpstr>
      <vt:lpstr>Calibri</vt:lpstr>
      <vt:lpstr>El Barroco</vt:lpstr>
      <vt:lpstr>El Barroco</vt:lpstr>
      <vt:lpstr>Contexto histórico</vt:lpstr>
      <vt:lpstr>Características </vt:lpstr>
      <vt:lpstr>El Barroco en España</vt:lpstr>
      <vt:lpstr>El Barroco literario español</vt:lpstr>
      <vt:lpstr>La lírica barroca</vt:lpstr>
      <vt:lpstr>Luis de Góngora</vt:lpstr>
      <vt:lpstr>Francisco de Quevedo</vt:lpstr>
      <vt:lpstr>Bibliografía</vt:lpstr>
      <vt:lpstr>El Barroco</vt:lpstr>
    </vt:vector>
  </TitlesOfParts>
  <Company>*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 Barroco</dc:title>
  <dc:creator>*</dc:creator>
  <cp:lastModifiedBy>*</cp:lastModifiedBy>
  <cp:revision>1</cp:revision>
  <dcterms:created xsi:type="dcterms:W3CDTF">2016-03-30T07:48:01Z</dcterms:created>
  <dcterms:modified xsi:type="dcterms:W3CDTF">2016-03-30T07:51:11Z</dcterms:modified>
</cp:coreProperties>
</file>